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E2813B-7404-4F22-B801-6B2862A455C0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4E3E1D-1137-4842-ABD2-466A39BC09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136904" cy="4104456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講者：</a:t>
            </a:r>
            <a:r>
              <a:rPr lang="zh-TW" altLang="en-US" sz="4800" b="1" dirty="0" smtClean="0">
                <a:solidFill>
                  <a:schemeClr val="tx1"/>
                </a:solidFill>
                <a:latin typeface="+mj-ea"/>
                <a:ea typeface="+mj-ea"/>
              </a:rPr>
              <a:t>高 毓 智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老師</a:t>
            </a:r>
            <a:endParaRPr lang="en-US" altLang="zh-TW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（哲思諮商工作室主持人、輔大哲學博士）</a:t>
            </a:r>
            <a:endParaRPr lang="en-US" altLang="zh-TW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2017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12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19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日（二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2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13:00-15:00</a:t>
            </a:r>
            <a:endParaRPr lang="en-US" altLang="zh-TW" sz="2200" b="1" dirty="0" smtClean="0">
              <a:solidFill>
                <a:schemeClr val="tx1"/>
              </a:solidFill>
              <a:latin typeface="Calibri" panose="020F0502020204030204" pitchFamily="34" charset="0"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algn="l"/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農大樓</a:t>
            </a:r>
            <a:r>
              <a:rPr lang="en-US" altLang="zh-TW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7309</a:t>
            </a:r>
            <a:r>
              <a:rPr lang="zh-TW" altLang="en-US" sz="2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教室</a:t>
            </a:r>
            <a:endParaRPr lang="en-US" altLang="zh-TW" sz="22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　　　　　　   　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應用哲學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程演講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208912" cy="1656183"/>
          </a:xfrm>
        </p:spPr>
        <p:txBody>
          <a:bodyPr/>
          <a:lstStyle/>
          <a:p>
            <a:pPr algn="l"/>
            <a:r>
              <a:rPr lang="zh-TW" altLang="en-US" sz="6600" b="1" dirty="0" smtClean="0">
                <a:latin typeface="+mj-ea"/>
              </a:rPr>
              <a:t>家庭倫理的未竟之業</a:t>
            </a:r>
            <a:endParaRPr lang="zh-TW" altLang="en-US" sz="66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3745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藥劑師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藥劑師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45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藥劑師</vt:lpstr>
      <vt:lpstr>家庭倫理的未竟之業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為何研讀倫理學？</dc:title>
  <dc:creator>JieRu</dc:creator>
  <cp:lastModifiedBy>JieRu</cp:lastModifiedBy>
  <cp:revision>6</cp:revision>
  <dcterms:created xsi:type="dcterms:W3CDTF">2017-11-03T08:46:03Z</dcterms:created>
  <dcterms:modified xsi:type="dcterms:W3CDTF">2017-11-06T17:09:05Z</dcterms:modified>
</cp:coreProperties>
</file>