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88" y="-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8F383F0-F2F6-4663-A012-7C2133B833AA}" type="datetimeFigureOut">
              <a:rPr lang="zh-TW" altLang="en-US" smtClean="0"/>
              <a:t>2017/11/6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2DA5F4B-DEAE-411B-AF8C-19049496F8D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383F0-F2F6-4663-A012-7C2133B833AA}" type="datetimeFigureOut">
              <a:rPr lang="zh-TW" altLang="en-US" smtClean="0"/>
              <a:t>2017/11/6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A5F4B-DEAE-411B-AF8C-19049496F8D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383F0-F2F6-4663-A012-7C2133B833AA}" type="datetimeFigureOut">
              <a:rPr lang="zh-TW" altLang="en-US" smtClean="0"/>
              <a:t>2017/11/6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A5F4B-DEAE-411B-AF8C-19049496F8D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8F383F0-F2F6-4663-A012-7C2133B833AA}" type="datetimeFigureOut">
              <a:rPr lang="zh-TW" altLang="en-US" smtClean="0"/>
              <a:t>2017/11/6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2DA5F4B-DEAE-411B-AF8C-19049496F8D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8F383F0-F2F6-4663-A012-7C2133B833AA}" type="datetimeFigureOut">
              <a:rPr lang="zh-TW" altLang="en-US" smtClean="0"/>
              <a:t>2017/11/6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2DA5F4B-DEAE-411B-AF8C-19049496F8D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383F0-F2F6-4663-A012-7C2133B833AA}" type="datetimeFigureOut">
              <a:rPr lang="zh-TW" altLang="en-US" smtClean="0"/>
              <a:t>2017/11/6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A5F4B-DEAE-411B-AF8C-19049496F8D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383F0-F2F6-4663-A012-7C2133B833AA}" type="datetimeFigureOut">
              <a:rPr lang="zh-TW" altLang="en-US" smtClean="0"/>
              <a:t>2017/11/6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A5F4B-DEAE-411B-AF8C-19049496F8D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8F383F0-F2F6-4663-A012-7C2133B833AA}" type="datetimeFigureOut">
              <a:rPr lang="zh-TW" altLang="en-US" smtClean="0"/>
              <a:t>2017/11/6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2DA5F4B-DEAE-411B-AF8C-19049496F8D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383F0-F2F6-4663-A012-7C2133B833AA}" type="datetimeFigureOut">
              <a:rPr lang="zh-TW" altLang="en-US" smtClean="0"/>
              <a:t>2017/11/6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A5F4B-DEAE-411B-AF8C-19049496F8D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8F383F0-F2F6-4663-A012-7C2133B833AA}" type="datetimeFigureOut">
              <a:rPr lang="zh-TW" altLang="en-US" smtClean="0"/>
              <a:t>2017/11/6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2DA5F4B-DEAE-411B-AF8C-19049496F8D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8F383F0-F2F6-4663-A012-7C2133B833AA}" type="datetimeFigureOut">
              <a:rPr lang="zh-TW" altLang="en-US" smtClean="0"/>
              <a:t>2017/11/6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2DA5F4B-DEAE-411B-AF8C-19049496F8D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8F383F0-F2F6-4663-A012-7C2133B833AA}" type="datetimeFigureOut">
              <a:rPr lang="zh-TW" altLang="en-US" smtClean="0"/>
              <a:t>2017/11/6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2DA5F4B-DEAE-411B-AF8C-19049496F8D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051720" y="404664"/>
            <a:ext cx="6696744" cy="3456384"/>
          </a:xfrm>
        </p:spPr>
        <p:txBody>
          <a:bodyPr>
            <a:normAutofit/>
          </a:bodyPr>
          <a:lstStyle/>
          <a:p>
            <a:r>
              <a:rPr lang="zh-TW" altLang="en-US" sz="6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詮釋學的生活應用</a:t>
            </a:r>
            <a:r>
              <a:rPr lang="en-US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講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者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4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侯 潔 之 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老師</a:t>
            </a:r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（台灣大學中文系助理教授）</a:t>
            </a:r>
            <a:endParaRPr lang="zh-TW" altLang="en-US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286000" y="4365104"/>
            <a:ext cx="6172200" cy="2009818"/>
          </a:xfrm>
        </p:spPr>
        <p:txBody>
          <a:bodyPr>
            <a:normAutofit/>
          </a:bodyPr>
          <a:lstStyle/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時間：</a:t>
            </a:r>
            <a:r>
              <a:rPr lang="en-US" altLang="zh-TW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2017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  <a:cs typeface="Calibri" panose="020F0502020204030204" pitchFamily="34" charset="0"/>
              </a:rPr>
              <a:t>年</a:t>
            </a:r>
            <a:r>
              <a:rPr lang="en-US" altLang="zh-TW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11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  <a:cs typeface="Calibri" panose="020F0502020204030204" pitchFamily="34" charset="0"/>
              </a:rPr>
              <a:t>月</a:t>
            </a:r>
            <a:r>
              <a:rPr lang="en-US" altLang="zh-TW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9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  <a:cs typeface="Calibri" panose="020F0502020204030204" pitchFamily="34" charset="0"/>
              </a:rPr>
              <a:t>日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（四）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/>
              <a:t>　</a:t>
            </a:r>
            <a:r>
              <a:rPr lang="zh-TW" altLang="en-US" sz="2400" dirty="0" smtClean="0"/>
              <a:t>　　</a:t>
            </a:r>
            <a:r>
              <a:rPr lang="en-US" altLang="zh-TW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13:00-15:00</a:t>
            </a: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地點：成功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大學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成功校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區共同教室</a:t>
            </a:r>
            <a:r>
              <a:rPr lang="en-US" altLang="zh-TW" sz="2400" dirty="0" smtClean="0">
                <a:latin typeface="Calibri" panose="020F0502020204030204" pitchFamily="34" charset="0"/>
                <a:ea typeface="標楷體" panose="03000509000000000000" pitchFamily="65" charset="-120"/>
                <a:cs typeface="Calibri" panose="020F0502020204030204" pitchFamily="34" charset="0"/>
              </a:rPr>
              <a:t>a1307</a:t>
            </a:r>
            <a:endParaRPr lang="en-US" altLang="zh-TW" sz="2400" dirty="0" smtClean="0">
              <a:latin typeface="Calibri" panose="020F0502020204030204" pitchFamily="34" charset="0"/>
              <a:ea typeface="標楷體" panose="03000509000000000000" pitchFamily="65" charset="-120"/>
              <a:cs typeface="Calibri" panose="020F0502020204030204" pitchFamily="34" charset="0"/>
            </a:endParaRPr>
          </a:p>
          <a:p>
            <a:pPr algn="r"/>
            <a:endParaRPr lang="en-US" altLang="zh-TW" sz="1600" b="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r"/>
            <a:r>
              <a:rPr lang="zh-TW" altLang="en-US" sz="1600" b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應用</a:t>
            </a:r>
            <a:r>
              <a:rPr lang="zh-TW" altLang="en-US" sz="16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哲學學</a:t>
            </a:r>
            <a:r>
              <a:rPr lang="zh-TW" altLang="en-US" sz="1600" b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程演講　</a:t>
            </a:r>
            <a:endParaRPr lang="en-US" altLang="zh-TW" sz="1600" b="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r"/>
            <a:endParaRPr lang="zh-TW" altLang="en-US" sz="1600" b="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099485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公正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</TotalTime>
  <Words>16</Words>
  <Application>Microsoft Office PowerPoint</Application>
  <PresentationFormat>如螢幕大小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壁窗</vt:lpstr>
      <vt:lpstr>詮釋學的生活應用   講者：侯 潔 之 老師 　　（台灣大學中文系助理教授）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詮釋學的生活應用   主講人：侯潔之　老師 　　　（台灣大學中文系助理教授）</dc:title>
  <dc:creator>JieRu</dc:creator>
  <cp:lastModifiedBy>JieRu</cp:lastModifiedBy>
  <cp:revision>9</cp:revision>
  <dcterms:created xsi:type="dcterms:W3CDTF">2017-11-01T17:14:15Z</dcterms:created>
  <dcterms:modified xsi:type="dcterms:W3CDTF">2017-11-06T09:58:18Z</dcterms:modified>
</cp:coreProperties>
</file>