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88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E0AD-CD77-491F-967C-C016FE282C6C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C6D9-A154-4BB5-A0FE-60E3088CAE3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E0AD-CD77-491F-967C-C016FE282C6C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C6D9-A154-4BB5-A0FE-60E3088CAE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E0AD-CD77-491F-967C-C016FE282C6C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C6D9-A154-4BB5-A0FE-60E3088CAE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E0AD-CD77-491F-967C-C016FE282C6C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C6D9-A154-4BB5-A0FE-60E3088CAE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E0AD-CD77-491F-967C-C016FE282C6C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C6D9-A154-4BB5-A0FE-60E3088CAE3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E0AD-CD77-491F-967C-C016FE282C6C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C6D9-A154-4BB5-A0FE-60E3088CAE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E0AD-CD77-491F-967C-C016FE282C6C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C6D9-A154-4BB5-A0FE-60E3088CAE3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E0AD-CD77-491F-967C-C016FE282C6C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C6D9-A154-4BB5-A0FE-60E3088CAE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E0AD-CD77-491F-967C-C016FE282C6C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C6D9-A154-4BB5-A0FE-60E3088CAE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E0AD-CD77-491F-967C-C016FE282C6C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C6D9-A154-4BB5-A0FE-60E3088CAE3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E0AD-CD77-491F-967C-C016FE282C6C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C6D9-A154-4BB5-A0FE-60E3088CAE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EB5E0AD-CD77-491F-967C-C016FE282C6C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111C6D9-A154-4BB5-A0FE-60E3088CAE3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91072" y="404664"/>
            <a:ext cx="8352928" cy="3960440"/>
          </a:xfrm>
        </p:spPr>
        <p:txBody>
          <a:bodyPr>
            <a:normAutofit/>
          </a:bodyPr>
          <a:lstStyle/>
          <a:p>
            <a:r>
              <a:rPr lang="zh-TW" altLang="en-US" sz="5600" b="1" dirty="0" smtClean="0"/>
              <a:t>從</a:t>
            </a:r>
            <a:r>
              <a:rPr lang="zh-TW" altLang="en-US" sz="5600" b="1" dirty="0"/>
              <a:t>大數據談職場性別歧視</a:t>
            </a:r>
            <a:r>
              <a:rPr lang="en-US" altLang="zh-TW" sz="4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27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講</a:t>
            </a:r>
            <a:r>
              <a:rPr lang="zh-TW" altLang="en-US" sz="27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者</a:t>
            </a:r>
            <a:r>
              <a:rPr lang="zh-TW" altLang="en-US" sz="27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5300" b="1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林 淑 文 </a:t>
            </a:r>
            <a:r>
              <a:rPr lang="zh-TW" altLang="en-US" sz="27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r>
              <a:rPr lang="en-US" altLang="zh-TW" sz="27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7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7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　　  （</a:t>
            </a:r>
            <a:r>
              <a:rPr lang="zh-TW" altLang="en-US" sz="27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龍華科技</a:t>
            </a:r>
            <a:r>
              <a:rPr lang="zh-TW" altLang="en-US" sz="27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大學兼任講師）</a:t>
            </a:r>
            <a:endParaRPr lang="zh-TW" altLang="en-US" sz="2700" dirty="0">
              <a:effectLst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3933056"/>
            <a:ext cx="8064896" cy="2880320"/>
          </a:xfrm>
        </p:spPr>
        <p:txBody>
          <a:bodyPr>
            <a:normAutofit fontScale="70000" lnSpcReduction="20000"/>
          </a:bodyPr>
          <a:lstStyle/>
          <a:p>
            <a:pPr algn="l"/>
            <a:endParaRPr lang="en-US" altLang="zh-TW" sz="31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31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時間：</a:t>
            </a:r>
            <a:r>
              <a:rPr lang="en-US" altLang="zh-TW" sz="3400" b="1" dirty="0" smtClean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2017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400" b="1" dirty="0" smtClean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12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400" b="1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5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日（二）</a:t>
            </a:r>
            <a:endParaRPr lang="en-US" altLang="zh-TW" sz="3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　</a:t>
            </a:r>
            <a:r>
              <a:rPr lang="en-US" altLang="zh-TW" sz="3400" b="1" dirty="0" smtClean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10:00-12:00</a:t>
            </a:r>
            <a:endParaRPr lang="en-US" altLang="zh-TW" sz="3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地點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唯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農大樓</a:t>
            </a:r>
            <a:r>
              <a:rPr lang="en-US" altLang="zh-TW" sz="3400" b="1" dirty="0" smtClean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7309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教室</a:t>
            </a:r>
            <a:endParaRPr lang="en-US" altLang="zh-TW" sz="3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　　　　　　　　　　　　</a:t>
            </a:r>
            <a:r>
              <a:rPr lang="zh-TW" altLang="en-US" sz="2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en-US" altLang="zh-TW" sz="19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           應用哲學學程演講</a:t>
            </a:r>
            <a:endParaRPr lang="en-US" altLang="zh-TW" sz="2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　　　　　　　　　　</a:t>
            </a:r>
            <a:endParaRPr lang="en-US" altLang="zh-TW" sz="21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7225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華麗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28</TotalTime>
  <Words>19</Words>
  <Application>Microsoft Office PowerPoint</Application>
  <PresentationFormat>如螢幕大小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NewsPrint</vt:lpstr>
      <vt:lpstr>從大數據談職場性別歧視  講者：林 淑 文 老師 　　  （龍華科技大學兼任講師）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學術倫理在信息主義時代  講者：林淑文 老師 　　  （龍華科技大學兼任講師）</dc:title>
  <dc:creator>JieRu</dc:creator>
  <cp:lastModifiedBy>JieRu</cp:lastModifiedBy>
  <cp:revision>10</cp:revision>
  <dcterms:created xsi:type="dcterms:W3CDTF">2017-11-02T05:28:29Z</dcterms:created>
  <dcterms:modified xsi:type="dcterms:W3CDTF">2017-11-06T11:46:22Z</dcterms:modified>
</cp:coreProperties>
</file>